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26-May-20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26-May-20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26-May-20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26-May-20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26-May-20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26-May-20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26-May-20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26-May-20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26-May-20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26-May-20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26-May-20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26-May-20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EpPkcH0C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3600" dirty="0"/>
              <a:t>Слушање композиција из додатка за радознале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27.05.2020.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Слушање композиција из додатка за радознале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RS" sz="2400" dirty="0"/>
              <a:t>Драги ученици,</a:t>
            </a:r>
          </a:p>
          <a:p>
            <a:pPr marL="0" lvl="0" indent="0">
              <a:buNone/>
            </a:pPr>
            <a:r>
              <a:rPr lang="sr-Cyrl-RS" sz="2400" dirty="0"/>
              <a:t>данас имате задатак да се удобно сместите, појачате звук на звучнику, и пустите песму са линка. </a:t>
            </a:r>
            <a:r>
              <a:rPr lang="sr-Cyrl-RS" sz="2400" dirty="0">
                <a:sym typeface="Wingdings" panose="05000000000000000000" pitchFamily="2" charset="2"/>
              </a:rPr>
              <a:t></a:t>
            </a:r>
          </a:p>
          <a:p>
            <a:pPr marL="0" lvl="0" indent="0">
              <a:buNone/>
            </a:pPr>
            <a:r>
              <a:rPr lang="sr-Cyrl-RS" sz="2400" dirty="0">
                <a:sym typeface="Wingdings" panose="05000000000000000000" pitchFamily="2" charset="2"/>
              </a:rPr>
              <a:t>Можете и затворити очи док слушате песму, да би угођај био још бољи.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Слушање композиција из додатка за радознале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hlinkClick r:id="rId2"/>
              </a:rPr>
              <a:t>https://www.youtube.com/watch?v=7EpPkcH0CnE</a:t>
            </a:r>
            <a:endParaRPr lang="sr-Cyrl-RS" sz="2000" dirty="0"/>
          </a:p>
          <a:p>
            <a:pPr lvl="0"/>
            <a:r>
              <a:rPr lang="sr-Cyrl-RS" sz="2000" dirty="0">
                <a:sym typeface="Wingdings" panose="05000000000000000000" pitchFamily="2" charset="2"/>
              </a:rPr>
              <a:t>„Деца су украс света“</a:t>
            </a:r>
          </a:p>
          <a:p>
            <a:pPr lvl="0"/>
            <a:r>
              <a:rPr lang="sr-Cyrl-RS" sz="2000" dirty="0">
                <a:sym typeface="Wingdings" panose="05000000000000000000" pitchFamily="2" charset="2"/>
              </a:rPr>
              <a:t>Текст: Љубивоје Ршумовић</a:t>
            </a:r>
          </a:p>
          <a:p>
            <a:pPr lvl="0"/>
            <a:r>
              <a:rPr lang="sr-Cyrl-RS" sz="2000" dirty="0">
                <a:sym typeface="Wingdings" panose="05000000000000000000" pitchFamily="2" charset="2"/>
              </a:rPr>
              <a:t>Музика: Миња Субота</a:t>
            </a:r>
          </a:p>
        </p:txBody>
      </p:sp>
    </p:spTree>
    <p:extLst>
      <p:ext uri="{BB962C8B-B14F-4D97-AF65-F5344CB8AC3E}">
        <p14:creationId xmlns:p14="http://schemas.microsoft.com/office/powerpoint/2010/main" val="27982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Слушање композиција из додатка за радознале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r-Cyrl-RS" sz="2000" dirty="0">
              <a:sym typeface="Wingdings" panose="05000000000000000000" pitchFamily="2" charset="2"/>
            </a:endParaRPr>
          </a:p>
          <a:p>
            <a:pPr lvl="0"/>
            <a:endParaRPr lang="sr-Cyrl-RS" sz="2000" dirty="0">
              <a:sym typeface="Wingdings" panose="05000000000000000000" pitchFamily="2" charset="2"/>
            </a:endParaRPr>
          </a:p>
          <a:p>
            <a:pPr lvl="0"/>
            <a:r>
              <a:rPr lang="sr-Cyrl-RS" sz="2000" dirty="0">
                <a:sym typeface="Wingdings" panose="05000000000000000000" pitchFamily="2" charset="2"/>
              </a:rPr>
              <a:t>Након што сте одслушали песму, илуструјте слику коју ова песма буди у вама. </a:t>
            </a:r>
          </a:p>
        </p:txBody>
      </p:sp>
    </p:spTree>
    <p:extLst>
      <p:ext uri="{BB962C8B-B14F-4D97-AF65-F5344CB8AC3E}">
        <p14:creationId xmlns:p14="http://schemas.microsoft.com/office/powerpoint/2010/main" val="409286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Слушање композиција из додатка за радознале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RS" sz="2000" dirty="0">
                <a:sym typeface="Wingdings" panose="05000000000000000000" pitchFamily="2" charset="2"/>
              </a:rPr>
              <a:t>Драги ученици,</a:t>
            </a:r>
          </a:p>
          <a:p>
            <a:pPr marL="0" lvl="0" indent="0">
              <a:buNone/>
            </a:pPr>
            <a:r>
              <a:rPr lang="sr-Cyrl-RS" sz="2000" dirty="0">
                <a:sym typeface="Wingdings" panose="05000000000000000000" pitchFamily="2" charset="2"/>
              </a:rPr>
              <a:t>Ово је последњи час Музичке културе у овој школској години. Желимо да вас похвалимо за труд и залагање како током читаве школске године, тако и за време наставе на даљину.</a:t>
            </a:r>
          </a:p>
          <a:p>
            <a:pPr marL="0" lvl="0" indent="0">
              <a:buNone/>
            </a:pPr>
            <a:r>
              <a:rPr lang="sr-Cyrl-RS" sz="2000" dirty="0">
                <a:sym typeface="Wingdings" panose="05000000000000000000" pitchFamily="2" charset="2"/>
              </a:rPr>
              <a:t>Такође треба похвалити ваш рад током четири године колико смо заједно учили ноте, песме, композиције, композиторе, тактирање и свирање..</a:t>
            </a:r>
          </a:p>
          <a:p>
            <a:pPr marL="0" lvl="0" indent="0">
              <a:buNone/>
            </a:pPr>
            <a:r>
              <a:rPr lang="sr-Cyrl-RS" sz="2000" dirty="0">
                <a:sym typeface="Wingdings" panose="05000000000000000000" pitchFamily="2" charset="2"/>
              </a:rPr>
              <a:t>Хвала на учењу и дружењу. </a:t>
            </a:r>
          </a:p>
          <a:p>
            <a:pPr marL="0" lvl="0" indent="0">
              <a:buNone/>
            </a:pPr>
            <a:endParaRPr lang="sr-Cyrl-RS" sz="2000" dirty="0"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sr-Cyrl-RS" sz="2000" dirty="0">
                <a:sym typeface="Wingdings" panose="05000000000000000000" pitchFamily="2" charset="2"/>
              </a:rPr>
              <a:t>Срећно у даљем учењу Музичке културе од петог разреда.</a:t>
            </a:r>
          </a:p>
          <a:p>
            <a:pPr marL="0" lvl="0" indent="0">
              <a:buNone/>
            </a:pPr>
            <a:r>
              <a:rPr lang="sr-Cyrl-RS" sz="2000" dirty="0">
                <a:sym typeface="Wingdings" panose="05000000000000000000" pitchFamily="2" charset="2"/>
              </a:rPr>
              <a:t>Надамо се вашим великим успесима, јер верујемо у вас! </a:t>
            </a:r>
          </a:p>
          <a:p>
            <a:pPr marL="0" lvl="0" indent="0" algn="ctr">
              <a:buNone/>
            </a:pPr>
            <a:r>
              <a:rPr lang="sr-Cyrl-RS" sz="2000" dirty="0">
                <a:sym typeface="Wingdings" panose="05000000000000000000" pitchFamily="2" charset="2"/>
              </a:rPr>
              <a:t> </a:t>
            </a:r>
          </a:p>
          <a:p>
            <a:pPr marL="0" lvl="0" indent="0" algn="ctr">
              <a:buNone/>
            </a:pPr>
            <a:r>
              <a:rPr lang="sr-Cyrl-RS" sz="2000" dirty="0">
                <a:sym typeface="Wingdings" panose="05000000000000000000" pitchFamily="2" charset="2"/>
              </a:rPr>
              <a:t>СРЕЋНО! </a:t>
            </a:r>
          </a:p>
        </p:txBody>
      </p:sp>
    </p:spTree>
    <p:extLst>
      <p:ext uri="{BB962C8B-B14F-4D97-AF65-F5344CB8AC3E}">
        <p14:creationId xmlns:p14="http://schemas.microsoft.com/office/powerpoint/2010/main" val="7741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Слушање композиција из додатка за радознале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RS" sz="2000" dirty="0">
                <a:sym typeface="Wingdings" panose="05000000000000000000" pitchFamily="2" charset="2"/>
              </a:rPr>
              <a:t>Хвала на пажњи! </a:t>
            </a:r>
          </a:p>
          <a:p>
            <a:pPr lvl="0"/>
            <a:endParaRPr lang="sr-Cyrl-RS" sz="2000" dirty="0">
              <a:sym typeface="Wingdings" panose="05000000000000000000" pitchFamily="2" charset="2"/>
            </a:endParaRPr>
          </a:p>
          <a:p>
            <a:pPr lvl="0"/>
            <a:r>
              <a:rPr lang="sr-Cyrl-RS" sz="2000" dirty="0">
                <a:sym typeface="Wingdings" panose="05000000000000000000" pitchFamily="2" charset="2"/>
              </a:rPr>
              <a:t>Домаћи задатак: Слике илустрација послати на </a:t>
            </a:r>
            <a:r>
              <a:rPr lang="en-US" sz="2000" dirty="0">
                <a:sym typeface="Wingdings" panose="05000000000000000000" pitchFamily="2" charset="2"/>
              </a:rPr>
              <a:t>Google </a:t>
            </a:r>
            <a:r>
              <a:rPr lang="sr-Cyrl-RS" sz="2000">
                <a:sym typeface="Wingdings" panose="05000000000000000000" pitchFamily="2" charset="2"/>
              </a:rPr>
              <a:t>учионици. </a:t>
            </a:r>
            <a:endParaRPr lang="sr-Cyrl-R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584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16</TotalTime>
  <Words>231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Sheet music design template</vt:lpstr>
      <vt:lpstr>Музичка култура Слушање композиција из додатка за радознале</vt:lpstr>
      <vt:lpstr>Слушање композиција из додатка за радознале</vt:lpstr>
      <vt:lpstr>Слушање композиција из додатка за радознале</vt:lpstr>
      <vt:lpstr>Слушање композиција из додатка за радознале</vt:lpstr>
      <vt:lpstr>Слушање композиција из додатка за радознале</vt:lpstr>
      <vt:lpstr>Слушање композиција из додатка за радознале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Слушање композиција из додатка за радознале</dc:title>
  <dc:creator>Irena</dc:creator>
  <cp:lastModifiedBy>Irena</cp:lastModifiedBy>
  <cp:revision>2</cp:revision>
  <dcterms:created xsi:type="dcterms:W3CDTF">2020-05-26T13:11:13Z</dcterms:created>
  <dcterms:modified xsi:type="dcterms:W3CDTF">2020-05-26T13:27:30Z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