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26-May-20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26-May-20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41400"/>
            <a:ext cx="12192000" cy="4216400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buNone/>
            </a:pPr>
            <a:endParaRPr lang="en-US" sz="4400" b="0" cap="none" spc="0">
              <a:ln w="0"/>
              <a:solidFill>
                <a:schemeClr val="tx2">
                  <a:lumMod val="50000"/>
                </a:schemeClr>
              </a:solidFill>
              <a:effectLst>
                <a:outerShdw blurRad="38100" dist="19050" dir="2700000" algn="tl" rotWithShape="0">
                  <a:schemeClr val="tx1">
                    <a:alpha val="4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noFill/>
        </p:spPr>
        <p:txBody>
          <a:bodyPr anchor="b"/>
          <a:lstStyle>
            <a:lvl1pPr algn="ctr">
              <a:defRPr sz="6000" b="0" cap="none" spc="0">
                <a:ln w="0"/>
                <a:solidFill>
                  <a:schemeClr val="tx2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noFill/>
        </p:spPr>
        <p:txBody>
          <a:bodyPr/>
          <a:lstStyle>
            <a:lvl1pPr marL="0" indent="0" algn="ctr">
              <a:buNone/>
              <a:defRPr sz="2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7B1E0-F476-4322-AA53-0018286DBC2F}" type="datetime1">
              <a:rPr lang="en-US" smtClean="0"/>
              <a:t>26-May-20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1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E9944-B6E8-44FA-B3BC-28C8F3B97A63}" type="datetime1">
              <a:rPr lang="en-US" smtClean="0"/>
              <a:t>26-May-20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6BA2A-22AB-40C3-A6FE-08AE8F5EAD50}" type="datetime1">
              <a:rPr lang="en-US" smtClean="0"/>
              <a:t>26-May-20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8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9E97-DADD-4C08-B07A-21ABC2EC9C0C}" type="datetime1">
              <a:rPr lang="en-US" smtClean="0"/>
              <a:t>26-May-20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1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6430-5DC0-47CA-BF30-F2CEF34F1CCC}" type="datetime1">
              <a:rPr lang="en-US" smtClean="0"/>
              <a:t>26-May-20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29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2E9D0-9F88-4809-9326-E87DB6BC4685}" type="datetime1">
              <a:rPr lang="en-US" smtClean="0"/>
              <a:t>26-May-20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BD937-36D5-440B-91A0-6786F6EDBFCD}" type="datetime1">
              <a:rPr lang="en-US" smtClean="0"/>
              <a:t>26-May-20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5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D020A-2292-4331-AC54-713AADF8BC0C}" type="datetime1">
              <a:rPr lang="en-US" smtClean="0"/>
              <a:t>26-May-20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A559-F34C-48D0-A2A2-37B0B078BBAB}" type="datetime1">
              <a:rPr lang="en-US" smtClean="0"/>
              <a:t>26-May-20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B5B2-44EC-4F73-968D-750C1952CA62}" type="datetime1">
              <a:rPr lang="en-US" smtClean="0"/>
              <a:t>26-May-20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3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D9984-D554-4F72-BAB6-CB2CCA8D58F4}" type="datetime1">
              <a:rPr lang="en-US" smtClean="0"/>
              <a:t>26-May-20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6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BCC73E2-E386-4A38-B838-238D9BA645F8}" type="datetime1">
              <a:rPr lang="en-US" smtClean="0"/>
              <a:pPr/>
              <a:t>26-May-20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5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/>
          <a:solidFill>
            <a:schemeClr val="tx2">
              <a:lumMod val="50000"/>
            </a:schemeClr>
          </a:solidFill>
          <a:effectLst>
            <a:outerShdw blurRad="38100" dist="19050" dir="2700000" algn="tl" rotWithShape="0">
              <a:schemeClr val="tx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tx2">
            <a:lumMod val="75000"/>
          </a:schemeClr>
        </a:buClr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EpPkcH0Cn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Музичка култура</a:t>
            </a:r>
            <a:br>
              <a:rPr lang="sr-Cyrl-RS" dirty="0"/>
            </a:br>
            <a:r>
              <a:rPr lang="sr-Cyrl-RS" sz="3600" dirty="0"/>
              <a:t>Слушање композиција из додатка за радознале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/>
              <a:t>27.05.2020.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/>
              <a:t>Слушање композиција из додатка за радознале</a:t>
            </a:r>
            <a:endParaRPr lang="en-US"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Cyrl-RS" sz="2400" dirty="0"/>
              <a:t>Драги ученици,</a:t>
            </a:r>
          </a:p>
          <a:p>
            <a:pPr marL="0" lvl="0" indent="0">
              <a:buNone/>
            </a:pPr>
            <a:r>
              <a:rPr lang="sr-Cyrl-RS" sz="2400" dirty="0"/>
              <a:t>данас имате задатак да се удобно сместите, појачате звук на звучнику, и пустите песму са линка. </a:t>
            </a:r>
            <a:r>
              <a:rPr lang="sr-Cyrl-RS" sz="2400" dirty="0">
                <a:sym typeface="Wingdings" panose="05000000000000000000" pitchFamily="2" charset="2"/>
              </a:rPr>
              <a:t></a:t>
            </a:r>
          </a:p>
          <a:p>
            <a:pPr marL="0" lvl="0" indent="0">
              <a:buNone/>
            </a:pPr>
            <a:r>
              <a:rPr lang="sr-Cyrl-RS" sz="2400" dirty="0">
                <a:sym typeface="Wingdings" panose="05000000000000000000" pitchFamily="2" charset="2"/>
              </a:rPr>
              <a:t>Можете и затворити очи док слушате песму, да би угођај био још бољи.</a:t>
            </a:r>
          </a:p>
        </p:txBody>
      </p:sp>
    </p:spTree>
    <p:extLst>
      <p:ext uri="{BB962C8B-B14F-4D97-AF65-F5344CB8AC3E}">
        <p14:creationId xmlns:p14="http://schemas.microsoft.com/office/powerpoint/2010/main" val="49949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/>
              <a:t>Слушање композиција из додатка за радознале</a:t>
            </a:r>
            <a:endParaRPr lang="en-US"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000" dirty="0">
                <a:hlinkClick r:id="rId2"/>
              </a:rPr>
              <a:t>https://www.youtube.com/watch?v=7EpPkcH0CnE</a:t>
            </a:r>
            <a:endParaRPr lang="sr-Cyrl-RS" sz="2000" dirty="0"/>
          </a:p>
          <a:p>
            <a:pPr lvl="0"/>
            <a:r>
              <a:rPr lang="sr-Cyrl-RS" sz="2000" dirty="0">
                <a:sym typeface="Wingdings" panose="05000000000000000000" pitchFamily="2" charset="2"/>
              </a:rPr>
              <a:t>„Деца су украс света“</a:t>
            </a:r>
          </a:p>
          <a:p>
            <a:pPr lvl="0"/>
            <a:r>
              <a:rPr lang="sr-Cyrl-RS" sz="2000" dirty="0">
                <a:sym typeface="Wingdings" panose="05000000000000000000" pitchFamily="2" charset="2"/>
              </a:rPr>
              <a:t>Текст: Љубивоје Ршумовић</a:t>
            </a:r>
          </a:p>
          <a:p>
            <a:pPr lvl="0"/>
            <a:r>
              <a:rPr lang="sr-Cyrl-RS" sz="2000" dirty="0">
                <a:sym typeface="Wingdings" panose="05000000000000000000" pitchFamily="2" charset="2"/>
              </a:rPr>
              <a:t>Музика: Миња Субота</a:t>
            </a:r>
          </a:p>
        </p:txBody>
      </p:sp>
    </p:spTree>
    <p:extLst>
      <p:ext uri="{BB962C8B-B14F-4D97-AF65-F5344CB8AC3E}">
        <p14:creationId xmlns:p14="http://schemas.microsoft.com/office/powerpoint/2010/main" val="279824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/>
              <a:t>Слушање композиција из додатка за радознале</a:t>
            </a:r>
            <a:endParaRPr lang="en-US"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sr-Cyrl-RS" sz="2000" dirty="0">
              <a:sym typeface="Wingdings" panose="05000000000000000000" pitchFamily="2" charset="2"/>
            </a:endParaRPr>
          </a:p>
          <a:p>
            <a:pPr lvl="0"/>
            <a:endParaRPr lang="sr-Cyrl-RS" sz="2000" dirty="0">
              <a:sym typeface="Wingdings" panose="05000000000000000000" pitchFamily="2" charset="2"/>
            </a:endParaRPr>
          </a:p>
          <a:p>
            <a:pPr lvl="0"/>
            <a:r>
              <a:rPr lang="sr-Cyrl-RS" sz="2000" dirty="0">
                <a:sym typeface="Wingdings" panose="05000000000000000000" pitchFamily="2" charset="2"/>
              </a:rPr>
              <a:t>Након што сте одслушали песму, илуструјте слику коју ова песма буди у вама. </a:t>
            </a:r>
          </a:p>
        </p:txBody>
      </p:sp>
    </p:spTree>
    <p:extLst>
      <p:ext uri="{BB962C8B-B14F-4D97-AF65-F5344CB8AC3E}">
        <p14:creationId xmlns:p14="http://schemas.microsoft.com/office/powerpoint/2010/main" val="409286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/>
              <a:t>Слушање композиција из додатка за радознале</a:t>
            </a:r>
            <a:endParaRPr lang="en-US"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Cyrl-RS" sz="2000" dirty="0">
                <a:sym typeface="Wingdings" panose="05000000000000000000" pitchFamily="2" charset="2"/>
              </a:rPr>
              <a:t>Драги ученици,</a:t>
            </a:r>
          </a:p>
          <a:p>
            <a:pPr marL="0" lvl="0" indent="0">
              <a:buNone/>
            </a:pPr>
            <a:r>
              <a:rPr lang="sr-Cyrl-RS" sz="2000" dirty="0">
                <a:sym typeface="Wingdings" panose="05000000000000000000" pitchFamily="2" charset="2"/>
              </a:rPr>
              <a:t>Ово је последњи час Музичке културе у овој школској години. Желимо да вас похвалимо за труд и залагање како током читаве школске године, тако и за време наставе на даљину.</a:t>
            </a:r>
          </a:p>
          <a:p>
            <a:pPr marL="0" lvl="0" indent="0">
              <a:buNone/>
            </a:pPr>
            <a:r>
              <a:rPr lang="sr-Cyrl-RS" sz="2000" dirty="0">
                <a:sym typeface="Wingdings" panose="05000000000000000000" pitchFamily="2" charset="2"/>
              </a:rPr>
              <a:t>Такође треба похвалити ваш рад током четири године колико смо заједно учили ноте, песме, композиције, композиторе, тактирање и свирање..</a:t>
            </a:r>
          </a:p>
          <a:p>
            <a:pPr marL="0" lvl="0" indent="0">
              <a:buNone/>
            </a:pPr>
            <a:r>
              <a:rPr lang="sr-Cyrl-RS" sz="2000" dirty="0">
                <a:sym typeface="Wingdings" panose="05000000000000000000" pitchFamily="2" charset="2"/>
              </a:rPr>
              <a:t>Хвала на учењу и дружењу. </a:t>
            </a:r>
          </a:p>
          <a:p>
            <a:pPr marL="0" lvl="0" indent="0">
              <a:buNone/>
            </a:pPr>
            <a:endParaRPr lang="sr-Cyrl-RS" sz="2000" dirty="0">
              <a:sym typeface="Wingdings" panose="05000000000000000000" pitchFamily="2" charset="2"/>
            </a:endParaRPr>
          </a:p>
          <a:p>
            <a:pPr marL="0" lvl="0" indent="0">
              <a:buNone/>
            </a:pPr>
            <a:r>
              <a:rPr lang="sr-Cyrl-RS" sz="2000" dirty="0">
                <a:sym typeface="Wingdings" panose="05000000000000000000" pitchFamily="2" charset="2"/>
              </a:rPr>
              <a:t>Срећно у даљем учењу Музичке културе од петог разреда.</a:t>
            </a:r>
          </a:p>
          <a:p>
            <a:pPr marL="0" lvl="0" indent="0">
              <a:buNone/>
            </a:pPr>
            <a:r>
              <a:rPr lang="sr-Cyrl-RS" sz="2000" dirty="0">
                <a:sym typeface="Wingdings" panose="05000000000000000000" pitchFamily="2" charset="2"/>
              </a:rPr>
              <a:t>Надамо се вашим великим успесима, јер верујемо у вас! </a:t>
            </a:r>
          </a:p>
          <a:p>
            <a:pPr marL="0" lvl="0" indent="0" algn="ctr">
              <a:buNone/>
            </a:pPr>
            <a:r>
              <a:rPr lang="sr-Cyrl-RS" sz="2000" dirty="0">
                <a:sym typeface="Wingdings" panose="05000000000000000000" pitchFamily="2" charset="2"/>
              </a:rPr>
              <a:t> </a:t>
            </a:r>
          </a:p>
          <a:p>
            <a:pPr marL="0" lvl="0" indent="0" algn="ctr">
              <a:buNone/>
            </a:pPr>
            <a:r>
              <a:rPr lang="sr-Cyrl-RS" sz="2000" dirty="0">
                <a:sym typeface="Wingdings" panose="05000000000000000000" pitchFamily="2" charset="2"/>
              </a:rPr>
              <a:t>СРЕЋНО! </a:t>
            </a:r>
          </a:p>
        </p:txBody>
      </p:sp>
    </p:spTree>
    <p:extLst>
      <p:ext uri="{BB962C8B-B14F-4D97-AF65-F5344CB8AC3E}">
        <p14:creationId xmlns:p14="http://schemas.microsoft.com/office/powerpoint/2010/main" val="77412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/>
              <a:t>Слушање композиција из додатка за радознале</a:t>
            </a:r>
            <a:endParaRPr lang="en-US"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r-Cyrl-RS" sz="2000" dirty="0">
                <a:sym typeface="Wingdings" panose="05000000000000000000" pitchFamily="2" charset="2"/>
              </a:rPr>
              <a:t>Хвала на пажњи! </a:t>
            </a:r>
          </a:p>
          <a:p>
            <a:pPr lvl="0"/>
            <a:endParaRPr lang="sr-Cyrl-RS" sz="2000" dirty="0">
              <a:sym typeface="Wingdings" panose="05000000000000000000" pitchFamily="2" charset="2"/>
            </a:endParaRPr>
          </a:p>
          <a:p>
            <a:pPr lvl="0"/>
            <a:r>
              <a:rPr lang="sr-Cyrl-RS" sz="2000" dirty="0">
                <a:sym typeface="Wingdings" panose="05000000000000000000" pitchFamily="2" charset="2"/>
              </a:rPr>
              <a:t>Домаћи задатак: Слике илустрација послати на </a:t>
            </a:r>
            <a:r>
              <a:rPr lang="en-US" sz="2000" dirty="0">
                <a:sym typeface="Wingdings" panose="05000000000000000000" pitchFamily="2" charset="2"/>
              </a:rPr>
              <a:t>Google </a:t>
            </a:r>
            <a:r>
              <a:rPr lang="sr-Cyrl-RS" sz="2000">
                <a:sym typeface="Wingdings" panose="05000000000000000000" pitchFamily="2" charset="2"/>
              </a:rPr>
              <a:t>учионици. </a:t>
            </a:r>
            <a:endParaRPr lang="sr-Cyrl-RS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8584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heet music design templat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accent1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Sheet music design slides.potx" id="{09D230C4-ED1F-4782-ABA0-B528A81E30C6}" vid="{782C1FB5-44AD-41D7-B4F1-9A54F55FAEF7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Sheet music design slides</Template>
  <TotalTime>16</TotalTime>
  <Words>231</Words>
  <Application>Microsoft Office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Sheet music design template</vt:lpstr>
      <vt:lpstr>Музичка култура Слушање композиција из додатка за радознале</vt:lpstr>
      <vt:lpstr>Слушање композиција из додатка за радознале</vt:lpstr>
      <vt:lpstr>Слушање композиција из додатка за радознале</vt:lpstr>
      <vt:lpstr>Слушање композиција из додатка за радознале</vt:lpstr>
      <vt:lpstr>Слушање композиција из додатка за радознале</vt:lpstr>
      <vt:lpstr>Слушање композиција из додатка за радознале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Музичка култура Слушање композиција из додатка за радознале</dc:title>
  <dc:creator>Irena</dc:creator>
  <cp:lastModifiedBy>Irena</cp:lastModifiedBy>
  <cp:revision>2</cp:revision>
  <dcterms:created xsi:type="dcterms:W3CDTF">2020-05-26T13:11:13Z</dcterms:created>
  <dcterms:modified xsi:type="dcterms:W3CDTF">2020-05-26T13:27:30Z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74067200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